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  <p:sldId id="257" r:id="rId8"/>
    <p:sldId id="266" r:id="rId9"/>
    <p:sldId id="270" r:id="rId10"/>
    <p:sldId id="274" r:id="rId11"/>
    <p:sldId id="275" r:id="rId12"/>
    <p:sldId id="264" r:id="rId13"/>
    <p:sldId id="276" r:id="rId14"/>
    <p:sldId id="277" r:id="rId15"/>
    <p:sldId id="278" r:id="rId16"/>
    <p:sldId id="279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2814" y="260648"/>
            <a:ext cx="60375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Окружающий мир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5335" y="2967335"/>
            <a:ext cx="3973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класс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445224"/>
            <a:ext cx="293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МОУ СОШ № 8 пгт. Спирово</a:t>
            </a:r>
          </a:p>
          <a:p>
            <a:r>
              <a:rPr lang="ru-RU" dirty="0" smtClean="0"/>
              <a:t>Милехина А.В.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5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x6BdZNDKRe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6367" r="7483" b="5459"/>
          <a:stretch/>
        </p:blipFill>
        <p:spPr bwMode="auto">
          <a:xfrm>
            <a:off x="0" y="6699"/>
            <a:ext cx="5219578" cy="43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1643197724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01" y="0"/>
            <a:ext cx="4691599" cy="36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i_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" y="3617640"/>
            <a:ext cx="91419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" y="23321"/>
            <a:ext cx="450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 1941-1944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28c1e5aadc24b2ca4b93a56cc6748b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974"/>
            <a:ext cx="443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битва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-9674"/>
            <a:ext cx="38923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17 июля 1942 года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 февраля 1943 года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aafkbtWRlM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761"/>
            <a:ext cx="9141970" cy="68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2798" y="101822"/>
            <a:ext cx="350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ользователь\Desktop\59622-1000x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080" y="188640"/>
            <a:ext cx="7902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по 23 августа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1943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 танковое сражение у деревни Прохоровка.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участвовало 1200 танков</a:t>
            </a:r>
            <a:r>
              <a:rPr lang="ru-RU" sz="2400" i="1" dirty="0"/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ьзователь\Desktop\R0zT9uXBt1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8" y="1016732"/>
            <a:ext cx="77821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80038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в 21 ч 50 мин 1945 год водружено Знамя Победы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ользователь\Desktop\file1445283_10-2-01-g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2" y="972646"/>
            <a:ext cx="7216335" cy="49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62611"/>
            <a:ext cx="622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год - парад на Красной площади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ользователь\Desktop\ruv4lb2zcuy2kj98l1idpb1lepr5cw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8367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Пользователь\Desktop\41-45-1-1024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60" y="2780928"/>
            <a:ext cx="5292080" cy="29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548680"/>
            <a:ext cx="72728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540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12768" cy="51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12768" cy="51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7117231" cy="534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4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620688"/>
            <a:ext cx="6696744" cy="503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3481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1614778903_71-p-patrioticheskii-fon-dlya-prezentatsii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3" y="764704"/>
            <a:ext cx="7612173" cy="508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82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2024-04-10T18:00:00Z</dcterms:created>
  <dcterms:modified xsi:type="dcterms:W3CDTF">2024-05-02T18:45:19Z</dcterms:modified>
</cp:coreProperties>
</file>